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F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138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B2CE-1C76-434F-8471-CADAEA315603}" type="datetimeFigureOut">
              <a:rPr lang="ru-RU" smtClean="0"/>
              <a:pPr/>
              <a:t>25.12.2012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9F67-618D-4E48-996F-A8427A4D85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01719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Кроссворд</a:t>
            </a:r>
            <a:r>
              <a:rPr lang="ru-RU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«Всё о спорте».</a:t>
            </a:r>
            <a:endParaRPr lang="ru-RU" sz="5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8794" y="5273117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Быстрее, выше, сильнее!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2" y="35719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32" y="71435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32" y="107157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2876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32" y="178595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314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0033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-32" y="214311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5748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1467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392906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428625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64344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43372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78687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57187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321468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285749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78591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42872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07153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1434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5719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786842" y="1928802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786842" y="2285992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8786842" y="2643182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786842" y="29289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8786842" y="328614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786842" y="364331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8786842" y="400050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8786842" y="435769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8786842" y="471488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8786842" y="507207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8786842" y="542928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786842" y="578645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8786842" y="614364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50059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485778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5214974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557216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5929354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28654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643734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700092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7358082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715272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8072462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42968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0" y="250030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500062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464343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4286280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392909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357186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8148" y="7141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8148" y="71435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3834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8148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8148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858148" y="50004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28572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15206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429520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29520" y="157161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429520" y="135729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429520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429520" y="71435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50069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5008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92932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43636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357950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57226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786578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00089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715008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715008" y="221455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5715008" y="285749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715008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715008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286380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5072066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500694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929322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286380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286380" y="328612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5286380" y="307181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286380" y="285749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286380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929322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715008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500694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4214810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429124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643438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4857752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072066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215206" y="564357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7215206" y="521495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215206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786578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357950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572264" y="521495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572264" y="500063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6572264" y="478632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6143636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6357950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6572264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572264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5929322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5715008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715008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5715008" y="414338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5715008" y="392906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5715008" y="371475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35755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357554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357554" y="221455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3357554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3357554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3571868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3786182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4000496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4429124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4214810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4214810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4214810" y="285749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4214810" y="307181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4214810" y="328612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4214810" y="371475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7215206" y="628652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7215206" y="607220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215206" y="585789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1428728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1643042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857356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2071670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2285984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2928926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2714612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2714612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2500298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2714612" y="135729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2714612" y="157161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2714612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228598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500298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71461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2928926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3143240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1643042" y="71435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1643042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1643042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164304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1643042" y="157161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1643042" y="135729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1643042" y="50004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3143240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3357554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3357554" y="521495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3357554" y="500063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357554" y="478632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3357554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3357554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3571868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3786182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4000496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4214810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3" name="Прямоугольник 122"/>
          <p:cNvSpPr/>
          <p:nvPr/>
        </p:nvSpPr>
        <p:spPr>
          <a:xfrm>
            <a:off x="4429124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4643438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5072066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4857752" y="478632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4857752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8" name="Прямоугольник 127"/>
          <p:cNvSpPr/>
          <p:nvPr/>
        </p:nvSpPr>
        <p:spPr>
          <a:xfrm>
            <a:off x="4857752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4857752" y="414338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4857752" y="392906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4857752" y="371475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2928926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3" name="Прямоугольник 132"/>
          <p:cNvSpPr/>
          <p:nvPr/>
        </p:nvSpPr>
        <p:spPr>
          <a:xfrm>
            <a:off x="2500298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2714612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2500298" y="607220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2500298" y="585789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2500298" y="564357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2500298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2500298" y="628652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2285984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3143240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2928926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2714612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5" name="TextBox 144"/>
          <p:cNvSpPr txBox="1"/>
          <p:nvPr/>
        </p:nvSpPr>
        <p:spPr>
          <a:xfrm>
            <a:off x="1357290" y="1071546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146" name="TextBox 145"/>
          <p:cNvSpPr txBox="1"/>
          <p:nvPr/>
        </p:nvSpPr>
        <p:spPr>
          <a:xfrm>
            <a:off x="7143768" y="857232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2</a:t>
            </a:r>
            <a:endParaRPr lang="ru-RU" sz="9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214546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3</a:t>
            </a:r>
            <a:endParaRPr lang="ru-RU" sz="900" dirty="0"/>
          </a:p>
        </p:txBody>
      </p:sp>
      <p:sp>
        <p:nvSpPr>
          <p:cNvPr id="148" name="TextBox 147"/>
          <p:cNvSpPr txBox="1"/>
          <p:nvPr/>
        </p:nvSpPr>
        <p:spPr>
          <a:xfrm>
            <a:off x="5429256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4</a:t>
            </a:r>
            <a:endParaRPr lang="ru-RU" sz="900" dirty="0"/>
          </a:p>
        </p:txBody>
      </p:sp>
      <p:sp>
        <p:nvSpPr>
          <p:cNvPr id="149" name="TextBox 148"/>
          <p:cNvSpPr txBox="1"/>
          <p:nvPr/>
        </p:nvSpPr>
        <p:spPr>
          <a:xfrm>
            <a:off x="3286116" y="257174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</a:t>
            </a:r>
            <a:endParaRPr lang="ru-RU" sz="900" dirty="0"/>
          </a:p>
        </p:txBody>
      </p:sp>
      <p:sp>
        <p:nvSpPr>
          <p:cNvPr id="150" name="TextBox 149"/>
          <p:cNvSpPr txBox="1"/>
          <p:nvPr/>
        </p:nvSpPr>
        <p:spPr>
          <a:xfrm>
            <a:off x="5000628" y="257174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6</a:t>
            </a:r>
            <a:endParaRPr lang="ru-RU" sz="900" dirty="0"/>
          </a:p>
        </p:txBody>
      </p:sp>
      <p:sp>
        <p:nvSpPr>
          <p:cNvPr id="151" name="TextBox 150"/>
          <p:cNvSpPr txBox="1"/>
          <p:nvPr/>
        </p:nvSpPr>
        <p:spPr>
          <a:xfrm>
            <a:off x="4143372" y="342900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7</a:t>
            </a:r>
            <a:endParaRPr lang="ru-RU" sz="900" dirty="0"/>
          </a:p>
        </p:txBody>
      </p:sp>
      <p:sp>
        <p:nvSpPr>
          <p:cNvPr id="152" name="TextBox 151"/>
          <p:cNvSpPr txBox="1"/>
          <p:nvPr/>
        </p:nvSpPr>
        <p:spPr>
          <a:xfrm>
            <a:off x="6286512" y="5357826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8</a:t>
            </a:r>
            <a:endParaRPr lang="ru-RU" sz="900" dirty="0"/>
          </a:p>
        </p:txBody>
      </p:sp>
      <p:sp>
        <p:nvSpPr>
          <p:cNvPr id="153" name="TextBox 152"/>
          <p:cNvSpPr txBox="1"/>
          <p:nvPr/>
        </p:nvSpPr>
        <p:spPr>
          <a:xfrm>
            <a:off x="5643570" y="450057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9</a:t>
            </a:r>
            <a:endParaRPr lang="ru-RU" sz="900" dirty="0"/>
          </a:p>
        </p:txBody>
      </p:sp>
      <p:sp>
        <p:nvSpPr>
          <p:cNvPr id="154" name="TextBox 153"/>
          <p:cNvSpPr txBox="1"/>
          <p:nvPr/>
        </p:nvSpPr>
        <p:spPr>
          <a:xfrm>
            <a:off x="2428860" y="5341308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1</a:t>
            </a:r>
            <a:endParaRPr lang="ru-RU" sz="9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643570" y="3429000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2</a:t>
            </a:r>
            <a:endParaRPr lang="ru-RU" sz="900" dirty="0"/>
          </a:p>
        </p:txBody>
      </p:sp>
      <p:sp>
        <p:nvSpPr>
          <p:cNvPr id="156" name="TextBox 155"/>
          <p:cNvSpPr txBox="1"/>
          <p:nvPr/>
        </p:nvSpPr>
        <p:spPr>
          <a:xfrm>
            <a:off x="2214546" y="6429396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2</a:t>
            </a:r>
            <a:endParaRPr lang="ru-RU" sz="900" dirty="0"/>
          </a:p>
        </p:txBody>
      </p:sp>
      <p:sp>
        <p:nvSpPr>
          <p:cNvPr id="157" name="TextBox 156"/>
          <p:cNvSpPr txBox="1"/>
          <p:nvPr/>
        </p:nvSpPr>
        <p:spPr>
          <a:xfrm>
            <a:off x="1571604" y="42860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158" name="TextBox 157"/>
          <p:cNvSpPr txBox="1"/>
          <p:nvPr/>
        </p:nvSpPr>
        <p:spPr>
          <a:xfrm>
            <a:off x="7786710" y="-2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2</a:t>
            </a:r>
            <a:endParaRPr lang="ru-RU" sz="900" dirty="0"/>
          </a:p>
        </p:txBody>
      </p:sp>
      <p:sp>
        <p:nvSpPr>
          <p:cNvPr id="159" name="TextBox 158"/>
          <p:cNvSpPr txBox="1"/>
          <p:nvPr/>
        </p:nvSpPr>
        <p:spPr>
          <a:xfrm>
            <a:off x="2643174" y="857232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3</a:t>
            </a:r>
            <a:endParaRPr lang="ru-RU" sz="900" dirty="0"/>
          </a:p>
        </p:txBody>
      </p:sp>
      <p:sp>
        <p:nvSpPr>
          <p:cNvPr id="160" name="TextBox 159"/>
          <p:cNvSpPr txBox="1"/>
          <p:nvPr/>
        </p:nvSpPr>
        <p:spPr>
          <a:xfrm>
            <a:off x="7358082" y="64291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4</a:t>
            </a:r>
            <a:endParaRPr lang="ru-RU" sz="900" dirty="0"/>
          </a:p>
        </p:txBody>
      </p:sp>
      <p:sp>
        <p:nvSpPr>
          <p:cNvPr id="161" name="TextBox 160"/>
          <p:cNvSpPr txBox="1"/>
          <p:nvPr/>
        </p:nvSpPr>
        <p:spPr>
          <a:xfrm>
            <a:off x="3286116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</a:t>
            </a:r>
            <a:endParaRPr lang="ru-RU" sz="900" dirty="0"/>
          </a:p>
        </p:txBody>
      </p:sp>
      <p:sp>
        <p:nvSpPr>
          <p:cNvPr id="162" name="TextBox 161"/>
          <p:cNvSpPr txBox="1"/>
          <p:nvPr/>
        </p:nvSpPr>
        <p:spPr>
          <a:xfrm>
            <a:off x="5643570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6</a:t>
            </a:r>
            <a:endParaRPr lang="ru-RU" sz="900" dirty="0"/>
          </a:p>
        </p:txBody>
      </p:sp>
      <p:sp>
        <p:nvSpPr>
          <p:cNvPr id="163" name="TextBox 162"/>
          <p:cNvSpPr txBox="1"/>
          <p:nvPr/>
        </p:nvSpPr>
        <p:spPr>
          <a:xfrm>
            <a:off x="5214942" y="235743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8</a:t>
            </a:r>
            <a:endParaRPr lang="ru-RU" sz="900" dirty="0"/>
          </a:p>
        </p:txBody>
      </p:sp>
      <p:sp>
        <p:nvSpPr>
          <p:cNvPr id="164" name="TextBox 163"/>
          <p:cNvSpPr txBox="1"/>
          <p:nvPr/>
        </p:nvSpPr>
        <p:spPr>
          <a:xfrm>
            <a:off x="4143372" y="235743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7</a:t>
            </a:r>
            <a:endParaRPr lang="ru-RU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86116" y="4286256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10</a:t>
            </a:r>
            <a:endParaRPr lang="ru-RU" sz="900" dirty="0"/>
          </a:p>
        </p:txBody>
      </p:sp>
      <p:sp>
        <p:nvSpPr>
          <p:cNvPr id="166" name="TextBox 165"/>
          <p:cNvSpPr txBox="1"/>
          <p:nvPr/>
        </p:nvSpPr>
        <p:spPr>
          <a:xfrm>
            <a:off x="4786314" y="342900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9</a:t>
            </a:r>
            <a:endParaRPr lang="ru-RU" sz="900" dirty="0"/>
          </a:p>
        </p:txBody>
      </p:sp>
      <p:sp>
        <p:nvSpPr>
          <p:cNvPr id="169" name="TextBox 168"/>
          <p:cNvSpPr txBox="1"/>
          <p:nvPr/>
        </p:nvSpPr>
        <p:spPr>
          <a:xfrm>
            <a:off x="6500826" y="4500570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3</a:t>
            </a:r>
            <a:endParaRPr lang="ru-RU" sz="900" dirty="0"/>
          </a:p>
        </p:txBody>
      </p:sp>
      <p:sp>
        <p:nvSpPr>
          <p:cNvPr id="167" name="TextBox 166"/>
          <p:cNvSpPr txBox="1"/>
          <p:nvPr/>
        </p:nvSpPr>
        <p:spPr>
          <a:xfrm>
            <a:off x="7143768" y="5143512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4</a:t>
            </a:r>
            <a:endParaRPr lang="ru-RU" sz="900" dirty="0"/>
          </a:p>
        </p:txBody>
      </p:sp>
      <p:sp>
        <p:nvSpPr>
          <p:cNvPr id="168" name="Прямоугольник 167"/>
          <p:cNvSpPr/>
          <p:nvPr/>
        </p:nvSpPr>
        <p:spPr>
          <a:xfrm>
            <a:off x="7429520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0" name="Прямоугольник 169"/>
          <p:cNvSpPr/>
          <p:nvPr/>
        </p:nvSpPr>
        <p:spPr>
          <a:xfrm>
            <a:off x="3143240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6" name="Рисунок 175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4357694"/>
            <a:ext cx="642942" cy="642942"/>
          </a:xfrm>
          <a:prstGeom prst="rect">
            <a:avLst/>
          </a:prstGeom>
        </p:spPr>
      </p:pic>
      <p:pic>
        <p:nvPicPr>
          <p:cNvPr id="177" name="Рисунок 176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3000372"/>
            <a:ext cx="642942" cy="642942"/>
          </a:xfrm>
          <a:prstGeom prst="rect">
            <a:avLst/>
          </a:prstGeom>
        </p:spPr>
      </p:pic>
      <p:pic>
        <p:nvPicPr>
          <p:cNvPr id="178" name="Рисунок 177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3429000"/>
            <a:ext cx="642942" cy="642942"/>
          </a:xfrm>
          <a:prstGeom prst="rect">
            <a:avLst/>
          </a:prstGeom>
        </p:spPr>
      </p:pic>
      <p:pic>
        <p:nvPicPr>
          <p:cNvPr id="179" name="Рисунок 178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1285860"/>
            <a:ext cx="642942" cy="642942"/>
          </a:xfrm>
          <a:prstGeom prst="rect">
            <a:avLst/>
          </a:prstGeom>
        </p:spPr>
      </p:pic>
      <p:pic>
        <p:nvPicPr>
          <p:cNvPr id="180" name="Рисунок 179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285728"/>
            <a:ext cx="642942" cy="642942"/>
          </a:xfrm>
          <a:prstGeom prst="rect">
            <a:avLst/>
          </a:prstGeom>
        </p:spPr>
      </p:pic>
      <p:pic>
        <p:nvPicPr>
          <p:cNvPr id="181" name="Рисунок 180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6000768"/>
            <a:ext cx="642942" cy="642942"/>
          </a:xfrm>
          <a:prstGeom prst="rect">
            <a:avLst/>
          </a:prstGeom>
        </p:spPr>
      </p:pic>
      <p:pic>
        <p:nvPicPr>
          <p:cNvPr id="182" name="Рисунок 181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5572140"/>
            <a:ext cx="642942" cy="642942"/>
          </a:xfrm>
          <a:prstGeom prst="rect">
            <a:avLst/>
          </a:prstGeom>
        </p:spPr>
      </p:pic>
      <p:pic>
        <p:nvPicPr>
          <p:cNvPr id="183" name="Рисунок 182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786322"/>
            <a:ext cx="642942" cy="642942"/>
          </a:xfrm>
          <a:prstGeom prst="rect">
            <a:avLst/>
          </a:prstGeom>
        </p:spPr>
      </p:pic>
      <p:pic>
        <p:nvPicPr>
          <p:cNvPr id="184" name="Рисунок 183" descr="Basketb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428736"/>
            <a:ext cx="642942" cy="6429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2" y="0"/>
            <a:ext cx="8643998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По горизонтали:</a:t>
            </a:r>
          </a:p>
          <a:p>
            <a:r>
              <a:rPr lang="ru-RU" sz="1400" dirty="0" smtClean="0"/>
              <a:t>1.Спортсмен который ходит сидя.</a:t>
            </a:r>
          </a:p>
          <a:p>
            <a:r>
              <a:rPr lang="ru-RU" sz="1400" dirty="0" smtClean="0"/>
              <a:t>2.Город, в котором пройдут зимние Олимпийские игры</a:t>
            </a:r>
          </a:p>
          <a:p>
            <a:r>
              <a:rPr lang="ru-RU" sz="1400" dirty="0" smtClean="0"/>
              <a:t> 2014 года?</a:t>
            </a:r>
          </a:p>
          <a:p>
            <a:r>
              <a:rPr lang="ru-RU" sz="1400" dirty="0" smtClean="0"/>
              <a:t>3.Родина хоккея.</a:t>
            </a:r>
          </a:p>
          <a:p>
            <a:pPr marL="342900" indent="-342900"/>
            <a:r>
              <a:rPr lang="ru-RU" sz="1400" dirty="0" smtClean="0"/>
              <a:t>4.Вид плаванья.</a:t>
            </a:r>
          </a:p>
          <a:p>
            <a:pPr marL="342900" indent="-342900"/>
            <a:r>
              <a:rPr lang="ru-RU" sz="1400" dirty="0" smtClean="0"/>
              <a:t>5.Вид спорта Марии Шараповой.</a:t>
            </a:r>
          </a:p>
          <a:p>
            <a:pPr marL="342900" indent="-342900"/>
            <a:r>
              <a:rPr lang="ru-RU" sz="1400" dirty="0" smtClean="0"/>
              <a:t>6. Гоночный автомобиль.</a:t>
            </a:r>
          </a:p>
          <a:p>
            <a:pPr marL="342900" indent="-342900"/>
            <a:r>
              <a:rPr lang="ru-RU" sz="1400" dirty="0" smtClean="0"/>
              <a:t>7. Спортивное мероприятие, которое проходит один раз в четыре года.</a:t>
            </a:r>
          </a:p>
          <a:p>
            <a:pPr marL="342900" indent="-342900"/>
            <a:r>
              <a:rPr lang="ru-RU" sz="1400" dirty="0" smtClean="0"/>
              <a:t>8. Бегун на длинные дистанции.</a:t>
            </a:r>
          </a:p>
          <a:p>
            <a:pPr marL="342900" indent="-342900"/>
            <a:r>
              <a:rPr lang="ru-RU" sz="1400" dirty="0" smtClean="0"/>
              <a:t>9. Вид спорта, в котором есть клюшка, но нет ворот.</a:t>
            </a:r>
          </a:p>
          <a:p>
            <a:pPr marL="342900" indent="-342900"/>
            <a:r>
              <a:rPr lang="ru-RU" sz="1400" dirty="0" smtClean="0"/>
              <a:t>10.Бегун на сверхдлинные дистанции.</a:t>
            </a:r>
          </a:p>
          <a:p>
            <a:pPr marL="342900" indent="-342900"/>
            <a:r>
              <a:rPr lang="ru-RU" sz="1400" dirty="0" smtClean="0"/>
              <a:t>11.Предмет, используемый в художественной гимнастики. </a:t>
            </a:r>
          </a:p>
          <a:p>
            <a:pPr marL="342900" indent="-342900"/>
            <a:r>
              <a:rPr lang="ru-RU" sz="1400" dirty="0" smtClean="0"/>
              <a:t>12. Юный спортсмен.</a:t>
            </a:r>
          </a:p>
          <a:p>
            <a:pPr marL="342900" indent="-342900">
              <a:tabLst>
                <a:tab pos="7983538" algn="l"/>
              </a:tabLst>
            </a:pPr>
            <a:endParaRPr lang="ru-RU" sz="1400" b="1" dirty="0" smtClean="0"/>
          </a:p>
          <a:p>
            <a:pPr marL="342900" indent="-342900">
              <a:tabLst>
                <a:tab pos="7983538" algn="l"/>
              </a:tabLst>
            </a:pPr>
            <a:r>
              <a:rPr lang="ru-RU" sz="1400" b="1" dirty="0" smtClean="0"/>
              <a:t>По вертикали:</a:t>
            </a:r>
          </a:p>
          <a:p>
            <a:pPr marL="342900" indent="-342900"/>
            <a:r>
              <a:rPr lang="ru-RU" sz="1400" dirty="0" smtClean="0"/>
              <a:t>1. Удар в футболе с одиннадцати метров.</a:t>
            </a:r>
          </a:p>
          <a:p>
            <a:pPr marL="342900" indent="-342900"/>
            <a:r>
              <a:rPr lang="ru-RU" sz="1400" dirty="0" smtClean="0"/>
              <a:t>2. Родина Олимпийских игр.</a:t>
            </a:r>
          </a:p>
          <a:p>
            <a:pPr marL="342900" indent="-342900"/>
            <a:r>
              <a:rPr lang="ru-RU" sz="1400" dirty="0" smtClean="0"/>
              <a:t>3. Одежда каратиста.</a:t>
            </a:r>
          </a:p>
          <a:p>
            <a:pPr marL="342900" indent="-342900"/>
            <a:r>
              <a:rPr lang="ru-RU" sz="1400" dirty="0" smtClean="0"/>
              <a:t>4. Самый популярный зимний вид спорта в нашей стране.</a:t>
            </a:r>
          </a:p>
          <a:p>
            <a:pPr marL="342900" indent="-342900"/>
            <a:r>
              <a:rPr lang="ru-RU" sz="1400" dirty="0" smtClean="0"/>
              <a:t>5. Спортсмен.</a:t>
            </a:r>
          </a:p>
          <a:p>
            <a:pPr marL="342900" indent="-342900"/>
            <a:r>
              <a:rPr lang="ru-RU" sz="1400" dirty="0" smtClean="0"/>
              <a:t>6. Страна – родоначальник футбола.</a:t>
            </a:r>
          </a:p>
          <a:p>
            <a:pPr marL="342900" indent="-342900"/>
            <a:r>
              <a:rPr lang="ru-RU" sz="1400" dirty="0" smtClean="0"/>
              <a:t>7. Вид спорта, в котором бегают на лыжах и стреляют из винтовки.</a:t>
            </a:r>
          </a:p>
          <a:p>
            <a:pPr marL="342900" indent="-342900"/>
            <a:r>
              <a:rPr lang="ru-RU" sz="1400" dirty="0" smtClean="0"/>
              <a:t>8. Обувь для фигуристов.</a:t>
            </a:r>
          </a:p>
          <a:p>
            <a:pPr marL="342900" indent="-342900"/>
            <a:r>
              <a:rPr lang="ru-RU" sz="1400" dirty="0" smtClean="0"/>
              <a:t>9. Какое животное было талисманом Олимпиады 1980 года.</a:t>
            </a:r>
          </a:p>
          <a:p>
            <a:pPr marL="342900" indent="-342900"/>
            <a:r>
              <a:rPr lang="ru-RU" sz="1400" dirty="0" smtClean="0"/>
              <a:t>10. Город, в котором прошла Олимпиада 1980 года.</a:t>
            </a:r>
          </a:p>
          <a:p>
            <a:pPr marL="342900" indent="-342900"/>
            <a:r>
              <a:rPr lang="ru-RU" sz="1400" dirty="0" smtClean="0"/>
              <a:t>11.Город, в котором  прошла летняя Олимпиада 2012 года..</a:t>
            </a:r>
          </a:p>
          <a:p>
            <a:pPr marL="342900" indent="-342900"/>
            <a:r>
              <a:rPr lang="ru-RU" sz="1400" dirty="0" smtClean="0"/>
              <a:t>12. Запрещенный препарат, используемый спортсменом для </a:t>
            </a:r>
          </a:p>
          <a:p>
            <a:pPr marL="342900" indent="-342900"/>
            <a:r>
              <a:rPr lang="ru-RU" sz="1400" dirty="0" smtClean="0"/>
              <a:t>повышения </a:t>
            </a:r>
          </a:p>
          <a:p>
            <a:pPr marL="342900" indent="-342900"/>
            <a:r>
              <a:rPr lang="ru-RU" sz="1400" dirty="0" smtClean="0"/>
              <a:t>выносливости.</a:t>
            </a:r>
          </a:p>
          <a:p>
            <a:pPr marL="342900" indent="-342900"/>
            <a:r>
              <a:rPr lang="ru-RU" sz="1400" dirty="0" smtClean="0"/>
              <a:t>13. Преданный болельщик.</a:t>
            </a:r>
          </a:p>
          <a:p>
            <a:pPr marL="342900" indent="-342900"/>
            <a:r>
              <a:rPr lang="ru-RU" sz="1400" dirty="0" smtClean="0"/>
              <a:t>14. Награда спортсмена.</a:t>
            </a:r>
          </a:p>
          <a:p>
            <a:pPr marL="342900" indent="-342900"/>
            <a:endParaRPr lang="ru-RU" sz="1400" dirty="0" smtClean="0"/>
          </a:p>
          <a:p>
            <a:pPr marL="342900" indent="-342900"/>
            <a:endParaRPr lang="ru-RU" sz="1400" dirty="0" smtClean="0"/>
          </a:p>
          <a:p>
            <a:pPr marL="342900" indent="-342900"/>
            <a:endParaRPr lang="ru-RU" sz="1400" dirty="0" smtClean="0"/>
          </a:p>
          <a:p>
            <a:endParaRPr lang="ru-RU" sz="1400" dirty="0"/>
          </a:p>
        </p:txBody>
      </p:sp>
      <p:pic>
        <p:nvPicPr>
          <p:cNvPr id="8" name="Рисунок 7" descr="326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142852"/>
            <a:ext cx="2889444" cy="192804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9" name="Рисунок 8" descr="9549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8373" y="2285992"/>
            <a:ext cx="2926549" cy="219614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3" name="Рисунок 12" descr="wpid-55dce3bc4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131" y="4714885"/>
            <a:ext cx="2928959" cy="2000263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8148" y="7141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48" y="71435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29520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8148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43834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8148" y="50004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28572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15206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29520" y="157161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29520" y="135729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29520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29520" y="71435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429520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0069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5008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92932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43636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57950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7226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86578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00089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15206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15008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15008" y="221455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715008" y="285749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08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15008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286380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72066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00694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929322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286380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286380" y="328612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86380" y="307181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286380" y="285749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286380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929322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715008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500694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214810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429124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643438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857752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072066" y="350043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215206" y="564357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215206" y="521495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215206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786578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357950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572264" y="521495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572264" y="500063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72264" y="478632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143636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357950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572264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572264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929322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715008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715008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5715008" y="414338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715008" y="392906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5715008" y="371475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35755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357554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3357554" y="221455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3357554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357554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571868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786182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4000496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4429124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214810" y="242886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4214810" y="264318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214810" y="285749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4214810" y="307181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214810" y="328612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4214810" y="371475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215206" y="628652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215206" y="607220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215206" y="585789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428728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643042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857356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2071670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2285984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928926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714612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714612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2500298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2714612" y="135729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714612" y="157161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714612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285984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500298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71461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928926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143240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643042" y="71435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643042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643042" y="200024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643042" y="178592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643042" y="157161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643042" y="135729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643042" y="50004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143240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357554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357554" y="521495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3357554" y="500063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3357554" y="478632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357554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357554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3571868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786182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4000496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4214810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4429124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4643438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5072066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4857752" y="478632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857752" y="457200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4857752" y="435769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4857752" y="414338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4857752" y="392906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4857752" y="371475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2928926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2500298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2714612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2500298" y="6072206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2500298" y="5857892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2500298" y="5643578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2500298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2500298" y="628652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2285984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3143240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2928926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2714612" y="650083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357290" y="1071546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146" name="TextBox 145"/>
          <p:cNvSpPr txBox="1"/>
          <p:nvPr/>
        </p:nvSpPr>
        <p:spPr>
          <a:xfrm>
            <a:off x="7143768" y="857232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2</a:t>
            </a:r>
            <a:endParaRPr lang="ru-RU" sz="9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214546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3</a:t>
            </a:r>
            <a:endParaRPr lang="ru-RU" sz="900" dirty="0"/>
          </a:p>
        </p:txBody>
      </p:sp>
      <p:sp>
        <p:nvSpPr>
          <p:cNvPr id="148" name="TextBox 147"/>
          <p:cNvSpPr txBox="1"/>
          <p:nvPr/>
        </p:nvSpPr>
        <p:spPr>
          <a:xfrm>
            <a:off x="5429256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4</a:t>
            </a:r>
            <a:endParaRPr lang="ru-RU" sz="900" dirty="0"/>
          </a:p>
        </p:txBody>
      </p:sp>
      <p:sp>
        <p:nvSpPr>
          <p:cNvPr id="149" name="TextBox 148"/>
          <p:cNvSpPr txBox="1"/>
          <p:nvPr/>
        </p:nvSpPr>
        <p:spPr>
          <a:xfrm>
            <a:off x="3286116" y="257174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</a:t>
            </a:r>
            <a:endParaRPr lang="ru-RU" sz="900" dirty="0"/>
          </a:p>
        </p:txBody>
      </p:sp>
      <p:sp>
        <p:nvSpPr>
          <p:cNvPr id="150" name="TextBox 149"/>
          <p:cNvSpPr txBox="1"/>
          <p:nvPr/>
        </p:nvSpPr>
        <p:spPr>
          <a:xfrm>
            <a:off x="5000628" y="257174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6</a:t>
            </a:r>
            <a:endParaRPr lang="ru-RU" sz="900" dirty="0"/>
          </a:p>
        </p:txBody>
      </p:sp>
      <p:sp>
        <p:nvSpPr>
          <p:cNvPr id="151" name="TextBox 150"/>
          <p:cNvSpPr txBox="1"/>
          <p:nvPr/>
        </p:nvSpPr>
        <p:spPr>
          <a:xfrm>
            <a:off x="4143372" y="342900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7</a:t>
            </a:r>
            <a:endParaRPr lang="ru-RU" sz="900" dirty="0"/>
          </a:p>
        </p:txBody>
      </p:sp>
      <p:sp>
        <p:nvSpPr>
          <p:cNvPr id="152" name="TextBox 151"/>
          <p:cNvSpPr txBox="1"/>
          <p:nvPr/>
        </p:nvSpPr>
        <p:spPr>
          <a:xfrm>
            <a:off x="6286512" y="5357826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8</a:t>
            </a:r>
            <a:endParaRPr lang="ru-RU" sz="900" dirty="0"/>
          </a:p>
        </p:txBody>
      </p:sp>
      <p:sp>
        <p:nvSpPr>
          <p:cNvPr id="153" name="TextBox 152"/>
          <p:cNvSpPr txBox="1"/>
          <p:nvPr/>
        </p:nvSpPr>
        <p:spPr>
          <a:xfrm>
            <a:off x="5643570" y="450057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9</a:t>
            </a:r>
            <a:endParaRPr lang="ru-RU" sz="900" dirty="0"/>
          </a:p>
        </p:txBody>
      </p:sp>
      <p:sp>
        <p:nvSpPr>
          <p:cNvPr id="154" name="TextBox 153"/>
          <p:cNvSpPr txBox="1"/>
          <p:nvPr/>
        </p:nvSpPr>
        <p:spPr>
          <a:xfrm>
            <a:off x="2428860" y="5341308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13</a:t>
            </a:r>
            <a:endParaRPr lang="ru-RU" sz="9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643570" y="3429000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1</a:t>
            </a:r>
            <a:endParaRPr lang="ru-RU" sz="900" dirty="0"/>
          </a:p>
        </p:txBody>
      </p:sp>
      <p:sp>
        <p:nvSpPr>
          <p:cNvPr id="156" name="TextBox 155"/>
          <p:cNvSpPr txBox="1"/>
          <p:nvPr/>
        </p:nvSpPr>
        <p:spPr>
          <a:xfrm>
            <a:off x="2214546" y="6429396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r>
              <a:rPr lang="ru-RU" sz="900" dirty="0" smtClean="0"/>
              <a:t>1</a:t>
            </a:r>
            <a:endParaRPr lang="ru-RU" sz="900" dirty="0"/>
          </a:p>
        </p:txBody>
      </p:sp>
      <p:sp>
        <p:nvSpPr>
          <p:cNvPr id="157" name="TextBox 156"/>
          <p:cNvSpPr txBox="1"/>
          <p:nvPr/>
        </p:nvSpPr>
        <p:spPr>
          <a:xfrm>
            <a:off x="1571604" y="42860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  <a:endParaRPr lang="ru-RU" sz="900" dirty="0"/>
          </a:p>
        </p:txBody>
      </p:sp>
      <p:sp>
        <p:nvSpPr>
          <p:cNvPr id="158" name="TextBox 157"/>
          <p:cNvSpPr txBox="1"/>
          <p:nvPr/>
        </p:nvSpPr>
        <p:spPr>
          <a:xfrm>
            <a:off x="7786710" y="-24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2</a:t>
            </a:r>
            <a:endParaRPr lang="ru-RU" sz="900" dirty="0"/>
          </a:p>
        </p:txBody>
      </p:sp>
      <p:sp>
        <p:nvSpPr>
          <p:cNvPr id="159" name="TextBox 158"/>
          <p:cNvSpPr txBox="1"/>
          <p:nvPr/>
        </p:nvSpPr>
        <p:spPr>
          <a:xfrm>
            <a:off x="2643174" y="857232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3</a:t>
            </a:r>
            <a:endParaRPr lang="ru-RU" sz="900" dirty="0"/>
          </a:p>
        </p:txBody>
      </p:sp>
      <p:sp>
        <p:nvSpPr>
          <p:cNvPr id="160" name="TextBox 159"/>
          <p:cNvSpPr txBox="1"/>
          <p:nvPr/>
        </p:nvSpPr>
        <p:spPr>
          <a:xfrm>
            <a:off x="7358082" y="64291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4</a:t>
            </a:r>
            <a:endParaRPr lang="ru-RU" sz="900" dirty="0"/>
          </a:p>
        </p:txBody>
      </p:sp>
      <p:sp>
        <p:nvSpPr>
          <p:cNvPr id="161" name="TextBox 160"/>
          <p:cNvSpPr txBox="1"/>
          <p:nvPr/>
        </p:nvSpPr>
        <p:spPr>
          <a:xfrm>
            <a:off x="3286116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5</a:t>
            </a:r>
            <a:endParaRPr lang="ru-RU" sz="900" dirty="0"/>
          </a:p>
        </p:txBody>
      </p:sp>
      <p:sp>
        <p:nvSpPr>
          <p:cNvPr id="162" name="TextBox 161"/>
          <p:cNvSpPr txBox="1"/>
          <p:nvPr/>
        </p:nvSpPr>
        <p:spPr>
          <a:xfrm>
            <a:off x="5643570" y="1714488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6</a:t>
            </a:r>
            <a:endParaRPr lang="ru-RU" sz="900" dirty="0"/>
          </a:p>
        </p:txBody>
      </p:sp>
      <p:sp>
        <p:nvSpPr>
          <p:cNvPr id="163" name="TextBox 162"/>
          <p:cNvSpPr txBox="1"/>
          <p:nvPr/>
        </p:nvSpPr>
        <p:spPr>
          <a:xfrm>
            <a:off x="5214942" y="235743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8</a:t>
            </a:r>
            <a:endParaRPr lang="ru-RU" sz="900" dirty="0"/>
          </a:p>
        </p:txBody>
      </p:sp>
      <p:sp>
        <p:nvSpPr>
          <p:cNvPr id="164" name="TextBox 163"/>
          <p:cNvSpPr txBox="1"/>
          <p:nvPr/>
        </p:nvSpPr>
        <p:spPr>
          <a:xfrm>
            <a:off x="4143372" y="235743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7</a:t>
            </a:r>
            <a:endParaRPr lang="ru-RU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86116" y="4286256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10</a:t>
            </a:r>
            <a:endParaRPr lang="ru-RU" sz="900" dirty="0"/>
          </a:p>
        </p:txBody>
      </p:sp>
      <p:sp>
        <p:nvSpPr>
          <p:cNvPr id="166" name="TextBox 165"/>
          <p:cNvSpPr txBox="1"/>
          <p:nvPr/>
        </p:nvSpPr>
        <p:spPr>
          <a:xfrm>
            <a:off x="4786314" y="3429000"/>
            <a:ext cx="21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9</a:t>
            </a:r>
            <a:endParaRPr lang="ru-RU" sz="900" dirty="0"/>
          </a:p>
        </p:txBody>
      </p:sp>
      <p:sp>
        <p:nvSpPr>
          <p:cNvPr id="169" name="TextBox 168"/>
          <p:cNvSpPr txBox="1"/>
          <p:nvPr/>
        </p:nvSpPr>
        <p:spPr>
          <a:xfrm>
            <a:off x="6500826" y="4500570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12</a:t>
            </a:r>
            <a:endParaRPr lang="ru-RU" sz="900" dirty="0"/>
          </a:p>
        </p:txBody>
      </p:sp>
      <p:sp>
        <p:nvSpPr>
          <p:cNvPr id="167" name="TextBox 166"/>
          <p:cNvSpPr txBox="1"/>
          <p:nvPr/>
        </p:nvSpPr>
        <p:spPr>
          <a:xfrm>
            <a:off x="7143768" y="5143512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14</a:t>
            </a:r>
            <a:endParaRPr lang="ru-RU" sz="900" dirty="0"/>
          </a:p>
        </p:txBody>
      </p:sp>
      <p:sp>
        <p:nvSpPr>
          <p:cNvPr id="168" name="Прямоугольник 167"/>
          <p:cNvSpPr/>
          <p:nvPr/>
        </p:nvSpPr>
        <p:spPr>
          <a:xfrm>
            <a:off x="7429520" y="542926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7858148" y="928670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3143240" y="1142984"/>
            <a:ext cx="21431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74" name="Рисунок 173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462" y="1428736"/>
            <a:ext cx="672638" cy="714380"/>
          </a:xfrm>
          <a:prstGeom prst="rect">
            <a:avLst/>
          </a:prstGeom>
        </p:spPr>
      </p:pic>
      <p:pic>
        <p:nvPicPr>
          <p:cNvPr id="175" name="Рисунок 174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285728"/>
            <a:ext cx="672638" cy="714380"/>
          </a:xfrm>
          <a:prstGeom prst="rect">
            <a:avLst/>
          </a:prstGeom>
        </p:spPr>
      </p:pic>
      <p:pic>
        <p:nvPicPr>
          <p:cNvPr id="176" name="Рисунок 175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1214422"/>
            <a:ext cx="672638" cy="714380"/>
          </a:xfrm>
          <a:prstGeom prst="rect">
            <a:avLst/>
          </a:prstGeom>
        </p:spPr>
      </p:pic>
      <p:pic>
        <p:nvPicPr>
          <p:cNvPr id="177" name="Рисунок 176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3000372"/>
            <a:ext cx="672638" cy="714380"/>
          </a:xfrm>
          <a:prstGeom prst="rect">
            <a:avLst/>
          </a:prstGeom>
        </p:spPr>
      </p:pic>
      <p:pic>
        <p:nvPicPr>
          <p:cNvPr id="178" name="Рисунок 177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1024" y="4286256"/>
            <a:ext cx="672638" cy="714380"/>
          </a:xfrm>
          <a:prstGeom prst="rect">
            <a:avLst/>
          </a:prstGeom>
        </p:spPr>
      </p:pic>
      <p:pic>
        <p:nvPicPr>
          <p:cNvPr id="179" name="Рисунок 178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5572140"/>
            <a:ext cx="672638" cy="714380"/>
          </a:xfrm>
          <a:prstGeom prst="rect">
            <a:avLst/>
          </a:prstGeom>
        </p:spPr>
      </p:pic>
      <p:pic>
        <p:nvPicPr>
          <p:cNvPr id="180" name="Рисунок 179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786322"/>
            <a:ext cx="672638" cy="714380"/>
          </a:xfrm>
          <a:prstGeom prst="rect">
            <a:avLst/>
          </a:prstGeom>
        </p:spPr>
      </p:pic>
      <p:pic>
        <p:nvPicPr>
          <p:cNvPr id="181" name="Рисунок 180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842" y="6000768"/>
            <a:ext cx="672638" cy="714380"/>
          </a:xfrm>
          <a:prstGeom prst="rect">
            <a:avLst/>
          </a:prstGeom>
        </p:spPr>
      </p:pic>
      <p:pic>
        <p:nvPicPr>
          <p:cNvPr id="182" name="Рисунок 181" descr="11974343961963318467flomar_Football_(soccer).svg.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3429000"/>
            <a:ext cx="672638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g1024x768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80" y="1357298"/>
            <a:ext cx="8229600" cy="1143000"/>
          </a:xfrm>
        </p:spPr>
        <p:txBody>
          <a:bodyPr/>
          <a:lstStyle/>
          <a:p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Спасибо за внимание!!!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2" y="35719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32" y="71435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32" y="107157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2876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32" y="178595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314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0033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-32" y="214311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5748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1467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392906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428625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64344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43372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78687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57187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321468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285749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78591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42872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071538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1434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5719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786842" y="1928802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786842" y="2285992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786842" y="2643182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8786842" y="29289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8786842" y="328614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8786842" y="364331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786842" y="400050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786842" y="435769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786842" y="471488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8786842" y="507207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786842" y="542928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8786842" y="578645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786842" y="614364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50059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85778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214974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57216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5929354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28654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643734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00092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358082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7715272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8072462" y="650083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8429684" y="6500858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0" y="2500306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00062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64343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4286280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929090" y="-24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571868" y="0"/>
            <a:ext cx="357158" cy="3571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411</Words>
  <Application>Microsoft Office PowerPoint</Application>
  <PresentationFormat>Экран (4:3)</PresentationFormat>
  <Paragraphs>225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Кроссворд «Всё о спорте».</vt:lpstr>
      <vt:lpstr>Слайд 2</vt:lpstr>
      <vt:lpstr>Слайд 3</vt:lpstr>
      <vt:lpstr>Слайд 4</vt:lpstr>
      <vt:lpstr>Спасибо за внимание!!!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кроссвордов  «Всё о спорте».</dc:title>
  <dc:creator>Admin</dc:creator>
  <cp:lastModifiedBy>ххх</cp:lastModifiedBy>
  <cp:revision>38</cp:revision>
  <dcterms:created xsi:type="dcterms:W3CDTF">2012-10-24T12:01:50Z</dcterms:created>
  <dcterms:modified xsi:type="dcterms:W3CDTF">2012-12-25T10:33:54Z</dcterms:modified>
</cp:coreProperties>
</file>