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0" r:id="rId3"/>
    <p:sldId id="275" r:id="rId4"/>
    <p:sldId id="261" r:id="rId5"/>
    <p:sldId id="302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74" r:id="rId18"/>
    <p:sldId id="276" r:id="rId19"/>
    <p:sldId id="278" r:id="rId20"/>
    <p:sldId id="279" r:id="rId21"/>
    <p:sldId id="282" r:id="rId22"/>
    <p:sldId id="300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338" autoAdjust="0"/>
    <p:restoredTop sz="94660"/>
  </p:normalViewPr>
  <p:slideViewPr>
    <p:cSldViewPr>
      <p:cViewPr varScale="1">
        <p:scale>
          <a:sx n="97" d="100"/>
          <a:sy n="97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8BFA-9033-453E-8555-7F6E1D80D265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F0B0-CFD9-4A98-B3FE-ABF2955EC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1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B382-2986-4D55-BA88-5DED1B3E0E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5;&#1045;&#1058;&#1056;&#1045;&#1053;&#1050;&#1054;%20&#1045;.&#1042;.%20&#1052;&#1040;&#1058;&#1045;&#1056;&#1048;&#1040;&#1051;&#1067;%20&#1053;&#1040;%20&#1050;&#1054;&#1053;&#1050;&#1059;&#1056;&#1057;%20%20&#1059;&#1063;&#1048;&#1058;&#1045;&#1051;&#1068;%202014\&#1056;&#1040;&#1047;&#1056;&#1040;&#1041;&#1054;&#1058;&#1040;&#1053;&#1053;&#1067;&#1045;%20&#1052;&#1045;&#1056;&#1054;&#1055;&#1056;&#1048;&#1071;&#1058;&#1048;&#1071;\&#8470;%206\&#1055;&#1056;&#1040;&#1047;&#1044;&#1053;&#1048;&#1050;\&#1054;&#1041;&#1065;&#1045;&#1045;\&#1092;&#1072;&#1085;&#1092;&#1072;&#1088;&#1099;%201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photos.igougo.com/pictures-l628-Sydney_photos.html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84;&#1080;&#1096;&#1082;&#1072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5;&#1051;&#1045;&#1053;&#1040;\&#1052;&#1059;&#1047;&#1067;&#1050;&#1040;\&#1060;&#1072;&#1085;&#1092;&#1072;&#1088;&#1099;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5;&#1051;&#1045;&#1053;&#1040;\&#1073;&#1099;&#1089;&#1090;&#1088;&#1077;&#1077;%20&#1074;&#1099;&#1096;&#1077;%20&#1089;&#1080;&#1083;&#1100;&#1085;&#1077;&#1077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34563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  МЫ ЗАСЛУЖИЛИ   ВМЕСТЕ   С ТОБОЙ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фанфары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244408" y="602128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000372"/>
            <a:ext cx="4429156" cy="25951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«Для меня большая честь стать послом Олимпийских игр в Сочи. Это здорово, когда такое грандиозное событие проходит в твоей стране.»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Елена\Desktop\скачка 21 августа\1bcf5350612c03696086e13cb077aa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3786214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71480"/>
            <a:ext cx="409759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скачка 21 августа\c8b354e1adb90c1256724630fb181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3643338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2857496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хотел бы выразить огромную благодарность Оргкомитету и компании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Visa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мой новый статус Посла Сочи «Сочи 2014» и члена «Команды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Visa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2010». Я сделаю все возможное, чтобы оправдать ожидания от предстоящих Игр.»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71480"/>
            <a:ext cx="431470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Альберт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357562"/>
            <a:ext cx="4330254" cy="29455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«Я очень горжусь, тем, что стал Послом «Сочи 2014». В Ванкувере, конечно, хорошо, но в Сочи будет лучше, поэтому я сделаю все, что в моих силах, чтобы популяризировать наши Игры 2014 года. Россия – вперед! Встретимся в Сочи!».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2644" y="571480"/>
            <a:ext cx="441601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Никита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Крюков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395537" y="401425"/>
            <a:ext cx="410445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3071810"/>
            <a:ext cx="4534794" cy="15001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меня большая честь стать Послом «Сочи 2014». В своем новом статусе я приложу все силы к тому, чтобы спортивное возрождение России, которое обеспечат Игры, помогло активнее заниматься спортом всем, в особенности детям-сиротам, которые сейчас практически не имеют возможности тренироваться.»</a:t>
            </a:r>
            <a:endParaRPr lang="ru-RU" sz="7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00042"/>
            <a:ext cx="424879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Слуцкая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8" b="5012"/>
          <a:stretch/>
        </p:blipFill>
        <p:spPr bwMode="auto">
          <a:xfrm>
            <a:off x="539552" y="476672"/>
            <a:ext cx="3960440" cy="59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143248"/>
            <a:ext cx="4186238" cy="2571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«Хотел бы пожелать Оргкомитету «Сочи 2014» удачи и работоспособности. Думаю, с такими Послами получится провести в Сочи одну из самых незабываемых Олимпиад в мире. Мы не подведем!»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71480"/>
            <a:ext cx="45005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pPr algn="ctr"/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321648" y="476673"/>
            <a:ext cx="39623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996952"/>
            <a:ext cx="4000528" cy="36004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не могу передать те эмоции, которые испытываю сейчас: 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стал четырехкратным </a:t>
            </a:r>
            <a:r>
              <a:rPr lang="ru-RU" sz="4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паралимпийским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чемпионом Игр-2010 и Послом «Сочи 2014». </a:t>
            </a:r>
            <a:endParaRPr lang="ru-RU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42918"/>
            <a:ext cx="403520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Ирек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Зарипов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User\Pictures\ирек зарипов\y_8eb47b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7" y="377552"/>
            <a:ext cx="4320481" cy="6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214686"/>
            <a:ext cx="4429156" cy="33106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очень рад, что стал Послом именно в этот день, когда наша страна получила право провести первую в своей истории зимнюю Олимпиаду в Сочи.» </a:t>
            </a:r>
            <a:endParaRPr lang="ru-RU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Desktop\скачка 21 август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7"/>
            <a:ext cx="3429024" cy="51435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642918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</a:p>
          <a:p>
            <a:pPr algn="ctr"/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скачка 21 августа\53091066608ecdf41e4837fb2c2b1a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548680"/>
            <a:ext cx="1437307" cy="1948350"/>
          </a:xfrm>
          <a:prstGeom prst="rect">
            <a:avLst/>
          </a:prstGeom>
          <a:noFill/>
        </p:spPr>
      </p:pic>
      <p:pic>
        <p:nvPicPr>
          <p:cNvPr id="1030" name="Picture 6" descr="C:\Users\Елена\Desktop\скачка 21 августа\d7c798d5d7737bf277a45ad4a4cac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9014" y="476672"/>
            <a:ext cx="1516489" cy="1944216"/>
          </a:xfrm>
          <a:prstGeom prst="rect">
            <a:avLst/>
          </a:prstGeom>
          <a:noFill/>
        </p:spPr>
      </p:pic>
      <p:pic>
        <p:nvPicPr>
          <p:cNvPr id="1031" name="Picture 7" descr="C:\Users\Елена\Desktop\скачка 21 августа\fc935752dd3f3af8eadfdf16c599f17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2708919"/>
            <a:ext cx="1499207" cy="1922059"/>
          </a:xfrm>
          <a:prstGeom prst="rect">
            <a:avLst/>
          </a:prstGeom>
          <a:noFill/>
        </p:spPr>
      </p:pic>
      <p:pic>
        <p:nvPicPr>
          <p:cNvPr id="1032" name="Picture 8" descr="C:\Users\Елена\Desktop\скачка 21 августа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59" y="476672"/>
            <a:ext cx="1559219" cy="1944216"/>
          </a:xfrm>
          <a:prstGeom prst="rect">
            <a:avLst/>
          </a:prstGeom>
          <a:noFill/>
        </p:spPr>
      </p:pic>
      <p:pic>
        <p:nvPicPr>
          <p:cNvPr id="1033" name="Picture 9" descr="C:\Users\Елена\Desktop\скачка 21 августа\1bcf5350612c03696086e13cb077aa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2780928"/>
            <a:ext cx="1512168" cy="1846358"/>
          </a:xfrm>
          <a:prstGeom prst="rect">
            <a:avLst/>
          </a:prstGeom>
          <a:noFill/>
        </p:spPr>
      </p:pic>
      <p:pic>
        <p:nvPicPr>
          <p:cNvPr id="1034" name="Picture 10" descr="C:\Users\Елена\Desktop\скачка 21 августа\76ed6c33277e7e4a40d4114c991b674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4941167"/>
            <a:ext cx="2016224" cy="1612981"/>
          </a:xfrm>
          <a:prstGeom prst="rect">
            <a:avLst/>
          </a:prstGeom>
          <a:noFill/>
        </p:spPr>
      </p:pic>
      <p:pic>
        <p:nvPicPr>
          <p:cNvPr id="1037" name="Picture 13" descr="C:\Users\Елена\Desktop\скачка 21 августа\1736c9682f4e3932210ea24e881e238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76672"/>
            <a:ext cx="1586123" cy="2016224"/>
          </a:xfrm>
          <a:prstGeom prst="rect">
            <a:avLst/>
          </a:prstGeom>
          <a:noFill/>
        </p:spPr>
      </p:pic>
      <p:pic>
        <p:nvPicPr>
          <p:cNvPr id="1036" name="Picture 12" descr="C:\Users\Елена\Desktop\скачка 21 августа\691ae2081e9cd1ef908d475e67f9724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780928"/>
            <a:ext cx="1584176" cy="1814356"/>
          </a:xfrm>
          <a:prstGeom prst="rect">
            <a:avLst/>
          </a:prstGeom>
          <a:noFill/>
        </p:spPr>
      </p:pic>
      <p:pic>
        <p:nvPicPr>
          <p:cNvPr id="1035" name="Picture 11" descr="C:\Users\Елена\Desktop\скачка 21 августа\597fd98b1dc89be56e22bd6ef52da5d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551" y="4797152"/>
            <a:ext cx="1465585" cy="1800200"/>
          </a:xfrm>
          <a:prstGeom prst="rect">
            <a:avLst/>
          </a:prstGeom>
          <a:noFill/>
        </p:spPr>
      </p:pic>
      <p:pic>
        <p:nvPicPr>
          <p:cNvPr id="1027" name="Picture 3" descr="C:\Users\Елена\Desktop\скачка 21 августа\5803df7cae698af60cb292130ecb7aac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8304" y="4797152"/>
            <a:ext cx="1440160" cy="1899521"/>
          </a:xfrm>
          <a:prstGeom prst="rect">
            <a:avLst/>
          </a:prstGeom>
          <a:noFill/>
        </p:spPr>
      </p:pic>
      <p:pic>
        <p:nvPicPr>
          <p:cNvPr id="1029" name="Picture 5" descr="C:\Users\Елена\Desktop\скачка 21 августа\c8b354e1adb90c1256724630fb18116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36096" y="2780927"/>
            <a:ext cx="1431159" cy="182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учитель года\эмблемы\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56992"/>
            <a:ext cx="4255195" cy="3191396"/>
          </a:xfrm>
          <a:prstGeom prst="rect">
            <a:avLst/>
          </a:prstGeom>
          <a:noFill/>
        </p:spPr>
      </p:pic>
      <p:pic>
        <p:nvPicPr>
          <p:cNvPr id="6" name="Picture 3" descr="F:\учитель года\эмблемы\olimpiiskii-ogon-peredan-orgk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509120"/>
            <a:ext cx="2016224" cy="2016224"/>
          </a:xfrm>
          <a:prstGeom prst="rect">
            <a:avLst/>
          </a:prstGeom>
          <a:noFill/>
        </p:spPr>
      </p:pic>
      <p:pic>
        <p:nvPicPr>
          <p:cNvPr id="7" name="Picture 2" descr="F:\учитель года\эмблемы\iмедаль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980728"/>
            <a:ext cx="2250360" cy="1636496"/>
          </a:xfrm>
          <a:prstGeom prst="rect">
            <a:avLst/>
          </a:prstGeom>
          <a:noFill/>
        </p:spPr>
      </p:pic>
      <p:pic>
        <p:nvPicPr>
          <p:cNvPr id="9" name="Picture 4" descr="F:\учитель года\картинка\8049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2348880"/>
            <a:ext cx="1901539" cy="1903412"/>
          </a:xfrm>
          <a:prstGeom prst="rect">
            <a:avLst/>
          </a:prstGeom>
          <a:noFill/>
        </p:spPr>
      </p:pic>
      <p:pic>
        <p:nvPicPr>
          <p:cNvPr id="10" name="Picture 6" descr="F:\учитель года\картинка\W2002-M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88032"/>
            <a:ext cx="2042126" cy="1801877"/>
          </a:xfrm>
          <a:prstGeom prst="rect">
            <a:avLst/>
          </a:prstGeom>
          <a:noFill/>
        </p:spPr>
      </p:pic>
      <p:pic>
        <p:nvPicPr>
          <p:cNvPr id="11" name="Picture 7" descr="F:\учитель года\картинка\Безимени-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332656"/>
            <a:ext cx="1922001" cy="1976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920880" cy="216024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990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Наследие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Олимпийских   Игр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8" name="Picture 11" descr="Olympic Stadium, Sydney  Photo - Olympic Stadium, Sydney, Australia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60764" y="0"/>
            <a:ext cx="2583236" cy="213285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1"/>
            <a:ext cx="392392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Через 10 лет после завершения Олимпиады стадион в Монреале, наконец, достроили. Но он тут же начал осыпаться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466" y="4581128"/>
            <a:ext cx="3049926" cy="2276871"/>
          </a:xfrm>
          <a:prstGeom prst="rect">
            <a:avLst/>
          </a:prstGeom>
          <a:noFill/>
        </p:spPr>
      </p:pic>
      <p:pic>
        <p:nvPicPr>
          <p:cNvPr id="11" name="Picture 12" descr="Экипаж Зубкова берет 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581128"/>
            <a:ext cx="3168352" cy="2276872"/>
          </a:xfrm>
          <a:prstGeom prst="rect">
            <a:avLst/>
          </a:prstGeom>
          <a:noFill/>
        </p:spPr>
      </p:pic>
      <p:pic>
        <p:nvPicPr>
          <p:cNvPr id="13" name="Picture 8" descr="http://mw2.google.com/mw-panoramio/photos/medium/542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8514" y="4581128"/>
            <a:ext cx="3045486" cy="2287732"/>
          </a:xfrm>
          <a:prstGeom prst="rect">
            <a:avLst/>
          </a:prstGeom>
          <a:noFill/>
        </p:spPr>
      </p:pic>
      <p:pic>
        <p:nvPicPr>
          <p:cNvPr id="14" name="Picture 10" descr="http://www.metrkv.ru/marina/olimp3.jpeg"/>
          <p:cNvPicPr>
            <a:picLocks noChangeAspect="1" noChangeArrowheads="1"/>
          </p:cNvPicPr>
          <p:nvPr/>
        </p:nvPicPr>
        <p:blipFill>
          <a:blip r:embed="rId9" cstate="email"/>
          <a:srcRect l="785"/>
          <a:stretch>
            <a:fillRect/>
          </a:stretch>
        </p:blipFill>
        <p:spPr bwMode="auto">
          <a:xfrm>
            <a:off x="3923928" y="0"/>
            <a:ext cx="2655088" cy="2132856"/>
          </a:xfrm>
          <a:prstGeom prst="rect">
            <a:avLst/>
          </a:prstGeom>
          <a:noFill/>
        </p:spPr>
      </p:pic>
      <p:pic>
        <p:nvPicPr>
          <p:cNvPr id="15" name="Рисунок 14" descr="Look_brandbook-152 OL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1520" y="2276873"/>
            <a:ext cx="1224136" cy="832992"/>
          </a:xfrm>
          <a:prstGeom prst="rect">
            <a:avLst/>
          </a:prstGeom>
        </p:spPr>
      </p:pic>
      <p:pic>
        <p:nvPicPr>
          <p:cNvPr id="16" name="Рисунок 15" descr="Look_brandbook-155 PL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40352" y="2260748"/>
            <a:ext cx="1134192" cy="88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РОССИЯ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МОСКВА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ОЛИМПИЙСКИЕ ИГРЫ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1980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скачка 21 августа\53091066608ecdf41e4837fb2c2b1a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548680"/>
            <a:ext cx="1437307" cy="1948350"/>
          </a:xfrm>
          <a:prstGeom prst="rect">
            <a:avLst/>
          </a:prstGeom>
          <a:noFill/>
        </p:spPr>
      </p:pic>
      <p:pic>
        <p:nvPicPr>
          <p:cNvPr id="1030" name="Picture 6" descr="C:\Users\Елена\Desktop\скачка 21 августа\d7c798d5d7737bf277a45ad4a4cac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9014" y="476672"/>
            <a:ext cx="1516489" cy="1944216"/>
          </a:xfrm>
          <a:prstGeom prst="rect">
            <a:avLst/>
          </a:prstGeom>
          <a:noFill/>
        </p:spPr>
      </p:pic>
      <p:pic>
        <p:nvPicPr>
          <p:cNvPr id="1031" name="Picture 7" descr="C:\Users\Елена\Desktop\скачка 21 августа\fc935752dd3f3af8eadfdf16c599f17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2708919"/>
            <a:ext cx="1499207" cy="1922059"/>
          </a:xfrm>
          <a:prstGeom prst="rect">
            <a:avLst/>
          </a:prstGeom>
          <a:noFill/>
        </p:spPr>
      </p:pic>
      <p:pic>
        <p:nvPicPr>
          <p:cNvPr id="1032" name="Picture 8" descr="C:\Users\Елена\Desktop\скачка 21 августа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59" y="476672"/>
            <a:ext cx="1559219" cy="1944216"/>
          </a:xfrm>
          <a:prstGeom prst="rect">
            <a:avLst/>
          </a:prstGeom>
          <a:noFill/>
        </p:spPr>
      </p:pic>
      <p:pic>
        <p:nvPicPr>
          <p:cNvPr id="1033" name="Picture 9" descr="C:\Users\Елена\Desktop\скачка 21 августа\1bcf5350612c03696086e13cb077aa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2780928"/>
            <a:ext cx="1512168" cy="1846358"/>
          </a:xfrm>
          <a:prstGeom prst="rect">
            <a:avLst/>
          </a:prstGeom>
          <a:noFill/>
        </p:spPr>
      </p:pic>
      <p:pic>
        <p:nvPicPr>
          <p:cNvPr id="1034" name="Picture 10" descr="C:\Users\Елена\Desktop\скачка 21 августа\76ed6c33277e7e4a40d4114c991b674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4786322"/>
            <a:ext cx="2016224" cy="1612981"/>
          </a:xfrm>
          <a:prstGeom prst="rect">
            <a:avLst/>
          </a:prstGeom>
          <a:noFill/>
        </p:spPr>
      </p:pic>
      <p:pic>
        <p:nvPicPr>
          <p:cNvPr id="1037" name="Picture 13" descr="C:\Users\Елена\Desktop\скачка 21 августа\1736c9682f4e3932210ea24e881e238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76672"/>
            <a:ext cx="1586123" cy="2016224"/>
          </a:xfrm>
          <a:prstGeom prst="rect">
            <a:avLst/>
          </a:prstGeom>
          <a:noFill/>
        </p:spPr>
      </p:pic>
      <p:pic>
        <p:nvPicPr>
          <p:cNvPr id="1036" name="Picture 12" descr="C:\Users\Елена\Desktop\скачка 21 августа\691ae2081e9cd1ef908d475e67f9724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780928"/>
            <a:ext cx="1584176" cy="1814356"/>
          </a:xfrm>
          <a:prstGeom prst="rect">
            <a:avLst/>
          </a:prstGeom>
          <a:noFill/>
        </p:spPr>
      </p:pic>
      <p:pic>
        <p:nvPicPr>
          <p:cNvPr id="1035" name="Picture 11" descr="C:\Users\Елена\Desktop\скачка 21 августа\597fd98b1dc89be56e22bd6ef52da5d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551" y="4797152"/>
            <a:ext cx="1465585" cy="1800200"/>
          </a:xfrm>
          <a:prstGeom prst="rect">
            <a:avLst/>
          </a:prstGeom>
          <a:noFill/>
        </p:spPr>
      </p:pic>
      <p:pic>
        <p:nvPicPr>
          <p:cNvPr id="1027" name="Picture 3" descr="C:\Users\Елена\Desktop\скачка 21 августа\5803df7cae698af60cb292130ecb7aac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58082" y="4714884"/>
            <a:ext cx="1440160" cy="1899521"/>
          </a:xfrm>
          <a:prstGeom prst="rect">
            <a:avLst/>
          </a:prstGeom>
          <a:noFill/>
        </p:spPr>
      </p:pic>
      <p:pic>
        <p:nvPicPr>
          <p:cNvPr id="1029" name="Picture 5" descr="C:\Users\Елена\Desktop\скачка 21 августа\c8b354e1adb90c1256724630fb18116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36096" y="2780927"/>
            <a:ext cx="1431159" cy="182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  СПОРТА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34563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  МЫ ЗАСЛУЖИЛИ   ВМЕСТЕ   С ТОБОЙ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ыстрее выше сильне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7" y="260648"/>
            <a:ext cx="8496945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8491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586251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  ЧЕМПИОНЫ-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ПОСЛЫ     ЗИМНИХ ОЛИМПИЙСКИХ    ИГР </a:t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  СОЧИ       в 2014 г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скачка 21 августа\53091066608ecdf41e4837fb2c2b1a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548680"/>
            <a:ext cx="1437307" cy="1948350"/>
          </a:xfrm>
          <a:prstGeom prst="rect">
            <a:avLst/>
          </a:prstGeom>
          <a:noFill/>
        </p:spPr>
      </p:pic>
      <p:pic>
        <p:nvPicPr>
          <p:cNvPr id="1030" name="Picture 6" descr="C:\Users\Елена\Desktop\скачка 21 августа\d7c798d5d7737bf277a45ad4a4cac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9014" y="476672"/>
            <a:ext cx="1516489" cy="1944216"/>
          </a:xfrm>
          <a:prstGeom prst="rect">
            <a:avLst/>
          </a:prstGeom>
          <a:noFill/>
        </p:spPr>
      </p:pic>
      <p:pic>
        <p:nvPicPr>
          <p:cNvPr id="1031" name="Picture 7" descr="C:\Users\Елена\Desktop\скачка 21 августа\fc935752dd3f3af8eadfdf16c599f17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2708919"/>
            <a:ext cx="1499207" cy="1922059"/>
          </a:xfrm>
          <a:prstGeom prst="rect">
            <a:avLst/>
          </a:prstGeom>
          <a:noFill/>
        </p:spPr>
      </p:pic>
      <p:pic>
        <p:nvPicPr>
          <p:cNvPr id="1032" name="Picture 8" descr="C:\Users\Елена\Desktop\скачка 21 августа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59" y="476672"/>
            <a:ext cx="1559219" cy="1944216"/>
          </a:xfrm>
          <a:prstGeom prst="rect">
            <a:avLst/>
          </a:prstGeom>
          <a:noFill/>
        </p:spPr>
      </p:pic>
      <p:pic>
        <p:nvPicPr>
          <p:cNvPr id="1033" name="Picture 9" descr="C:\Users\Елена\Desktop\скачка 21 августа\1bcf5350612c03696086e13cb077aa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2780928"/>
            <a:ext cx="1512168" cy="1846358"/>
          </a:xfrm>
          <a:prstGeom prst="rect">
            <a:avLst/>
          </a:prstGeom>
          <a:noFill/>
        </p:spPr>
      </p:pic>
      <p:pic>
        <p:nvPicPr>
          <p:cNvPr id="1034" name="Picture 10" descr="C:\Users\Елена\Desktop\скачка 21 августа\76ed6c33277e7e4a40d4114c991b674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4941167"/>
            <a:ext cx="2016224" cy="1612981"/>
          </a:xfrm>
          <a:prstGeom prst="rect">
            <a:avLst/>
          </a:prstGeom>
          <a:noFill/>
        </p:spPr>
      </p:pic>
      <p:pic>
        <p:nvPicPr>
          <p:cNvPr id="1037" name="Picture 13" descr="C:\Users\Елена\Desktop\скачка 21 августа\1736c9682f4e3932210ea24e881e238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76672"/>
            <a:ext cx="1586123" cy="2016224"/>
          </a:xfrm>
          <a:prstGeom prst="rect">
            <a:avLst/>
          </a:prstGeom>
          <a:noFill/>
        </p:spPr>
      </p:pic>
      <p:pic>
        <p:nvPicPr>
          <p:cNvPr id="1036" name="Picture 12" descr="C:\Users\Елена\Desktop\скачка 21 августа\691ae2081e9cd1ef908d475e67f9724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2780928"/>
            <a:ext cx="1584176" cy="1814356"/>
          </a:xfrm>
          <a:prstGeom prst="rect">
            <a:avLst/>
          </a:prstGeom>
          <a:noFill/>
        </p:spPr>
      </p:pic>
      <p:pic>
        <p:nvPicPr>
          <p:cNvPr id="1035" name="Picture 11" descr="C:\Users\Елена\Desktop\скачка 21 августа\597fd98b1dc89be56e22bd6ef52da5d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551" y="4797152"/>
            <a:ext cx="1465585" cy="1800200"/>
          </a:xfrm>
          <a:prstGeom prst="rect">
            <a:avLst/>
          </a:prstGeom>
          <a:noFill/>
        </p:spPr>
      </p:pic>
      <p:pic>
        <p:nvPicPr>
          <p:cNvPr id="1027" name="Picture 3" descr="C:\Users\Елена\Desktop\скачка 21 августа\5803df7cae698af60cb292130ecb7aac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8304" y="4797152"/>
            <a:ext cx="1440160" cy="1899521"/>
          </a:xfrm>
          <a:prstGeom prst="rect">
            <a:avLst/>
          </a:prstGeom>
          <a:noFill/>
        </p:spPr>
      </p:pic>
      <p:pic>
        <p:nvPicPr>
          <p:cNvPr id="1029" name="Picture 5" descr="C:\Users\Елена\Desktop\скачка 21 августа\c8b354e1adb90c1256724630fb18116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36096" y="2780927"/>
            <a:ext cx="1431159" cy="182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3000372"/>
            <a:ext cx="4643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меня большая честь стать Послом первых в истории России зимних Олимпийских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игр. Очень важно, что в 2014 году в Сочи пройдут не только Олимпийские, но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0042"/>
            <a:ext cx="3520644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Шилов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548680"/>
            <a:ext cx="387177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скачка 21 августа\53091066608ecdf41e4837fb2c2b1a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571480"/>
            <a:ext cx="3643339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000372"/>
            <a:ext cx="4301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коренной сочинец я очень рад именно сегодня присоединиться к команде единомышленников, в день, когда мы вспоминаем нашу общую победу и весь город прокричал «Сочи – ДА!»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71480"/>
            <a:ext cx="429297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скачка 21 августа\d7c798d5d7737bf277a45ad4a4cac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571480"/>
            <a:ext cx="3786215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3143248"/>
            <a:ext cx="41434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«Став Послом «Сочи 2014», Игры-2014 начались для меня уже сегодня. Миссия Посла столь же волнительна и ответственна, как и выход на лед. Ведь ты отвечаешь не только за себя, но и за всю страну».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71480"/>
            <a:ext cx="416665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Фёдоров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4500562" y="2928934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«Быть послом Олимпиады – события, которого ждут миллионы, – это невероятное ощущение. Как и многие российские спортсмены, я возлагаю большие надежды на Игры в Сочи.»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71480"/>
            <a:ext cx="43064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Зубков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548680"/>
            <a:ext cx="42355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409</Words>
  <Application>Microsoft Office PowerPoint</Application>
  <PresentationFormat>Экран (4:3)</PresentationFormat>
  <Paragraphs>51</Paragraphs>
  <Slides>23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ИГРЫ,  КОТОРЫЕ   МЫ ЗАСЛУЖИЛИ   ВМЕСТЕ   С ТОБОЙ</vt:lpstr>
      <vt:lpstr> РОССИЯ МОСКВА ОЛИМПИЙСКИЕ ИГРЫ 1980</vt:lpstr>
      <vt:lpstr>РОССИЯ СОЧИ ОЛИМПИЙСКИЕ ИГРЫ 2014</vt:lpstr>
      <vt:lpstr>ОЛИМПИЙСКИЕ   ЧЕМПИОНЫ- ПОСЛЫ     ЗИМНИХ ОЛИМПИЙСКИХ    ИГР  В    СОЧИ       в 2014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Наследие  Олимпийских   Игр  </vt:lpstr>
      <vt:lpstr>Презентация PowerPoint</vt:lpstr>
      <vt:lpstr>Презентация PowerPoint</vt:lpstr>
      <vt:lpstr>ИГРЫ,  КОТОРЫЕ   МЫ ЗАСЛУЖИЛИ   ВМЕСТЕ   С ТОБОЙ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ИГРЫ,  КОТОРЫЕ   МЫ ЗАСЛУЖИЛИ   ВМЕСТЕ   С ТОБОЙ</dc:title>
  <dc:creator>Елена</dc:creator>
  <cp:lastModifiedBy>Серега</cp:lastModifiedBy>
  <cp:revision>18</cp:revision>
  <dcterms:created xsi:type="dcterms:W3CDTF">2011-10-11T16:30:30Z</dcterms:created>
  <dcterms:modified xsi:type="dcterms:W3CDTF">2013-03-14T11:31:49Z</dcterms:modified>
</cp:coreProperties>
</file>